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7" r:id="rId2"/>
    <p:sldId id="258" r:id="rId3"/>
    <p:sldId id="267" r:id="rId4"/>
    <p:sldId id="259" r:id="rId5"/>
    <p:sldId id="260" r:id="rId6"/>
    <p:sldId id="262" r:id="rId7"/>
    <p:sldId id="268" r:id="rId8"/>
    <p:sldId id="261" r:id="rId9"/>
    <p:sldId id="264" r:id="rId10"/>
    <p:sldId id="269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1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4C71EC6-210F-42DE-9C53-41977AD35B3D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484784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Проект «Школьный Конференц-зал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5696" y="3356992"/>
            <a:ext cx="6400800" cy="3048001"/>
          </a:xfrm>
        </p:spPr>
        <p:txBody>
          <a:bodyPr/>
          <a:lstStyle/>
          <a:p>
            <a:pPr indent="0" algn="r">
              <a:buNone/>
            </a:pPr>
            <a:r>
              <a:rPr lang="ru-RU" dirty="0" smtClean="0"/>
              <a:t>Проект выполнили: </a:t>
            </a:r>
            <a:r>
              <a:rPr lang="ru-RU" dirty="0" err="1" smtClean="0"/>
              <a:t>Асадуллина</a:t>
            </a:r>
            <a:r>
              <a:rPr lang="ru-RU" dirty="0" smtClean="0"/>
              <a:t> А.И.</a:t>
            </a:r>
          </a:p>
          <a:p>
            <a:pPr indent="0" algn="r">
              <a:buNone/>
            </a:pPr>
            <a:r>
              <a:rPr lang="ru-RU" dirty="0" err="1" smtClean="0"/>
              <a:t>Газизова</a:t>
            </a:r>
            <a:r>
              <a:rPr lang="ru-RU" dirty="0" smtClean="0"/>
              <a:t> Р.В.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94656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124744"/>
            <a:ext cx="6578615" cy="4536504"/>
          </a:xfrm>
        </p:spPr>
      </p:pic>
    </p:spTree>
    <p:extLst>
      <p:ext uri="{BB962C8B-B14F-4D97-AF65-F5344CB8AC3E}">
        <p14:creationId xmlns:p14="http://schemas.microsoft.com/office/powerpoint/2010/main" val="32805773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8986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Актуальность проекта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ru-RU" dirty="0"/>
              <a:t>Современная жизнь ставит перед любым образовательным учреждением все более сложные задачи, решить которые возможно лишь с применением новейших технологий.</a:t>
            </a:r>
          </a:p>
          <a:p>
            <a:pPr indent="0" algn="just">
              <a:buNone/>
            </a:pPr>
            <a:endParaRPr lang="ru-RU" dirty="0"/>
          </a:p>
          <a:p>
            <a:pPr algn="just"/>
            <a:r>
              <a:rPr lang="ru-RU" dirty="0"/>
              <a:t>  В соответствии с требованиями ФГОС  современная школа  должна по-новому подойти к организации учебного процесса: сделать его более интенсивным, привлекательным и творческим для учащихся и педагогов.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9934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556792"/>
            <a:ext cx="6400800" cy="388843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/>
              <a:t>Конференц-зал </a:t>
            </a:r>
            <a:r>
              <a:rPr lang="ru-RU" dirty="0"/>
              <a:t>в школе должен быть                                         многовариантным и универсальным.</a:t>
            </a:r>
          </a:p>
          <a:p>
            <a:pPr algn="just"/>
            <a:r>
              <a:rPr lang="ru-RU" dirty="0"/>
              <a:t>   </a:t>
            </a:r>
            <a:r>
              <a:rPr lang="ru-RU" dirty="0" smtClean="0"/>
              <a:t>Конференц-зал  </a:t>
            </a:r>
            <a:r>
              <a:rPr lang="ru-RU" dirty="0"/>
              <a:t>позволяет  реализовать все тематические нагрузки и даже организовать нестандартные формы обучения, как, например, аудиовизуальные </a:t>
            </a:r>
            <a:r>
              <a:rPr lang="ru-RU" dirty="0" err="1"/>
              <a:t>брейнринги</a:t>
            </a:r>
            <a:r>
              <a:rPr lang="ru-RU" dirty="0"/>
              <a:t> и деловые игры, встречи с интересными людьми. </a:t>
            </a:r>
          </a:p>
          <a:p>
            <a:pPr algn="just"/>
            <a:r>
              <a:rPr lang="ru-RU" dirty="0"/>
              <a:t>    </a:t>
            </a:r>
            <a:r>
              <a:rPr lang="ru-RU" dirty="0" smtClean="0"/>
              <a:t>Конференц-зал  </a:t>
            </a:r>
            <a:r>
              <a:rPr lang="ru-RU" dirty="0"/>
              <a:t>позволяет демонстрировать любую визуальную информацию: учебные и научно-популярные видеофильмы, слайды, схемы, графики, таблицы, тексты и иллюстрации из книг, брошюр, журналов и т.п.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8571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проекта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 algn="just">
              <a:buNone/>
            </a:pPr>
            <a:r>
              <a:rPr lang="ru-RU" dirty="0" smtClean="0"/>
              <a:t>Развитие </a:t>
            </a:r>
            <a:r>
              <a:rPr lang="ru-RU" dirty="0"/>
              <a:t>цифрового образовательного пространства  МБОУ </a:t>
            </a:r>
            <a:r>
              <a:rPr lang="ru-RU" dirty="0" smtClean="0"/>
              <a:t>СОШ №4 </a:t>
            </a:r>
            <a:r>
              <a:rPr lang="ru-RU" dirty="0" err="1" smtClean="0"/>
              <a:t>р.п</a:t>
            </a:r>
            <a:r>
              <a:rPr lang="ru-RU" dirty="0" smtClean="0"/>
              <a:t>. Чишмы на </a:t>
            </a:r>
            <a:r>
              <a:rPr lang="ru-RU" dirty="0"/>
              <a:t>основе консолидации усилий всех  заинтересованных лиц.</a:t>
            </a:r>
          </a:p>
        </p:txBody>
      </p:sp>
    </p:spTree>
    <p:extLst>
      <p:ext uri="{BB962C8B-B14F-4D97-AF65-F5344CB8AC3E}">
        <p14:creationId xmlns:p14="http://schemas.microsoft.com/office/powerpoint/2010/main" val="1075400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Информировать широкую общественность о сущности и значимости реализуемого проекта.</a:t>
            </a:r>
          </a:p>
          <a:p>
            <a:r>
              <a:rPr lang="ru-RU" dirty="0" smtClean="0"/>
              <a:t>Привлечь </a:t>
            </a:r>
            <a:r>
              <a:rPr lang="ru-RU" dirty="0"/>
              <a:t>к реализации проекта: коллектив МБОУ </a:t>
            </a:r>
            <a:r>
              <a:rPr lang="ru-RU" dirty="0" smtClean="0"/>
              <a:t>СОШ №4 </a:t>
            </a:r>
            <a:r>
              <a:rPr lang="ru-RU" dirty="0" err="1" smtClean="0"/>
              <a:t>р.п</a:t>
            </a:r>
            <a:r>
              <a:rPr lang="ru-RU" dirty="0" smtClean="0"/>
              <a:t>. Чишмы, учащихся, родителей</a:t>
            </a:r>
            <a:r>
              <a:rPr lang="ru-RU" dirty="0"/>
              <a:t>, выпускников, всех заинтересованных лиц.</a:t>
            </a:r>
          </a:p>
          <a:p>
            <a:r>
              <a:rPr lang="ru-RU" dirty="0" smtClean="0"/>
              <a:t> </a:t>
            </a:r>
            <a:r>
              <a:rPr lang="ru-RU" dirty="0"/>
              <a:t>Оборудовать конференц-зал в одном из кабинетов 2 этажа школы.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6527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484784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Для чего нужен конференц-зал?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2204864"/>
            <a:ext cx="6400800" cy="3672408"/>
          </a:xfrm>
        </p:spPr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ru-RU" sz="2000" b="1" dirty="0" smtClean="0"/>
              <a:t>Конференц-зал </a:t>
            </a:r>
            <a:r>
              <a:rPr lang="ru-RU" sz="2000" dirty="0"/>
              <a:t>является центром общественной, интеллектуальной   жизни школы, предназначенный для проведения различных учебных мероприятий и внеурочной деятельности. </a:t>
            </a:r>
          </a:p>
          <a:p>
            <a:pPr algn="just">
              <a:buNone/>
            </a:pPr>
            <a:r>
              <a:rPr lang="ru-RU" b="1" dirty="0" smtClean="0"/>
              <a:t>Конференц-зал</a:t>
            </a:r>
            <a:r>
              <a:rPr lang="ru-RU" dirty="0" smtClean="0"/>
              <a:t>  </a:t>
            </a:r>
            <a:r>
              <a:rPr lang="ru-RU" dirty="0"/>
              <a:t>позволяет проводить в нем следующие мероприятия:</a:t>
            </a:r>
          </a:p>
          <a:p>
            <a:pPr algn="just"/>
            <a:r>
              <a:rPr lang="ru-RU" dirty="0"/>
              <a:t>официальные и учебные;</a:t>
            </a:r>
          </a:p>
          <a:p>
            <a:pPr lvl="0" algn="just"/>
            <a:r>
              <a:rPr lang="ru-RU" dirty="0"/>
              <a:t>общешкольные  собрания;</a:t>
            </a:r>
          </a:p>
          <a:p>
            <a:pPr lvl="0" algn="just"/>
            <a:r>
              <a:rPr lang="ru-RU" dirty="0"/>
              <a:t>педагогические и методические совещания;</a:t>
            </a:r>
          </a:p>
          <a:p>
            <a:pPr lvl="0" algn="just"/>
            <a:r>
              <a:rPr lang="ru-RU" dirty="0"/>
              <a:t>конференции различной тематики и уровня;</a:t>
            </a:r>
          </a:p>
          <a:p>
            <a:pPr lvl="0" algn="just"/>
            <a:r>
              <a:rPr lang="ru-RU" dirty="0"/>
              <a:t>встречи с представителями власти и общественности;</a:t>
            </a:r>
          </a:p>
          <a:p>
            <a:pPr lvl="0" algn="just"/>
            <a:r>
              <a:rPr lang="ru-RU" dirty="0"/>
              <a:t>научно-практические конференции;</a:t>
            </a:r>
          </a:p>
          <a:p>
            <a:pPr lvl="0" algn="just"/>
            <a:r>
              <a:rPr lang="ru-RU" dirty="0"/>
              <a:t>мастер-классы;</a:t>
            </a:r>
          </a:p>
          <a:p>
            <a:pPr lvl="0" algn="just"/>
            <a:r>
              <a:rPr lang="ru-RU" dirty="0"/>
              <a:t>видеоконференции с ребятами  других  школ;</a:t>
            </a:r>
          </a:p>
          <a:p>
            <a:pPr algn="just"/>
            <a:r>
              <a:rPr lang="ru-RU" dirty="0"/>
              <a:t>показ документальных, художественных и анимационных фильмов</a:t>
            </a:r>
          </a:p>
          <a:p>
            <a:pPr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1161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1202472"/>
            <a:ext cx="727280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- современный </a:t>
            </a:r>
            <a:r>
              <a:rPr lang="ru-RU" dirty="0"/>
              <a:t>уровень и повышение эффективности проведения публичных мероприятий;</a:t>
            </a:r>
          </a:p>
          <a:p>
            <a:pPr algn="just"/>
            <a:r>
              <a:rPr lang="ru-RU" dirty="0" smtClean="0"/>
              <a:t>-мобильность </a:t>
            </a:r>
            <a:r>
              <a:rPr lang="ru-RU" dirty="0"/>
              <a:t>технического оснащения, возможность оперативного изменения состава мультимедийного оборудования и способов организации интерактивного взаимодействия участников в соответствии с потребностями проводимого мероприятия;</a:t>
            </a:r>
          </a:p>
          <a:p>
            <a:pPr algn="just"/>
            <a:r>
              <a:rPr lang="ru-RU" dirty="0" smtClean="0"/>
              <a:t>- удобство </a:t>
            </a:r>
            <a:r>
              <a:rPr lang="ru-RU" dirty="0"/>
              <a:t>дистанционного общения с территориально удаленными коллегами;</a:t>
            </a:r>
          </a:p>
          <a:p>
            <a:pPr algn="just"/>
            <a:r>
              <a:rPr lang="ru-RU" dirty="0" smtClean="0"/>
              <a:t>-обеспечение </a:t>
            </a:r>
            <a:r>
              <a:rPr lang="ru-RU" dirty="0"/>
              <a:t>мероприятий полноценными видеофильмами, аудиоинформацией, электронными материалами, </a:t>
            </a:r>
            <a:r>
              <a:rPr lang="ru-RU" dirty="0" err="1"/>
              <a:t>online</a:t>
            </a:r>
            <a:r>
              <a:rPr lang="ru-RU" dirty="0"/>
              <a:t> информацией из Интернета и локальной сети;</a:t>
            </a:r>
          </a:p>
          <a:p>
            <a:pPr algn="just"/>
            <a:r>
              <a:rPr lang="ru-RU" dirty="0" smtClean="0"/>
              <a:t>-обеспечение </a:t>
            </a:r>
            <a:r>
              <a:rPr lang="ru-RU" dirty="0"/>
              <a:t>комфортной рабочей обстановки.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8473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412776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Необходимое оборудование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2276872"/>
            <a:ext cx="6400800" cy="3552057"/>
          </a:xfrm>
        </p:spPr>
        <p:txBody>
          <a:bodyPr>
            <a:normAutofit fontScale="77500" lnSpcReduction="20000"/>
          </a:bodyPr>
          <a:lstStyle/>
          <a:p>
            <a:pPr indent="0">
              <a:buNone/>
            </a:pPr>
            <a:r>
              <a:rPr lang="ru-RU" dirty="0"/>
              <a:t>В </a:t>
            </a:r>
            <a:r>
              <a:rPr lang="ru-RU" dirty="0" err="1" smtClean="0"/>
              <a:t>оснажение</a:t>
            </a:r>
            <a:r>
              <a:rPr lang="ru-RU" dirty="0" smtClean="0"/>
              <a:t>  </a:t>
            </a:r>
            <a:r>
              <a:rPr lang="ru-RU" dirty="0"/>
              <a:t>конференц-зала входят интерактивное оборудование, системы управления, системы голосования, звуковое оборудование, документ- камера, центральный экран и проектор. </a:t>
            </a:r>
          </a:p>
          <a:p>
            <a:pPr indent="0">
              <a:buNone/>
            </a:pPr>
            <a:r>
              <a:rPr lang="ru-RU" dirty="0"/>
              <a:t>       В конференц- зале целесообразно предусмотреть аппаратуру:</a:t>
            </a:r>
          </a:p>
          <a:p>
            <a:pPr indent="0">
              <a:buNone/>
            </a:pPr>
            <a:r>
              <a:rPr lang="ru-RU" dirty="0" smtClean="0"/>
              <a:t>- для </a:t>
            </a:r>
            <a:r>
              <a:rPr lang="ru-RU" dirty="0"/>
              <a:t>демонстрации  компьютерных презентаций, видеофильмов;</a:t>
            </a:r>
          </a:p>
          <a:p>
            <a:pPr indent="0">
              <a:buNone/>
            </a:pPr>
            <a:r>
              <a:rPr lang="ru-RU" dirty="0" smtClean="0"/>
              <a:t>- для </a:t>
            </a:r>
            <a:r>
              <a:rPr lang="ru-RU" dirty="0"/>
              <a:t>звукозаписи и ее воспроизведения;</a:t>
            </a:r>
          </a:p>
          <a:p>
            <a:pPr indent="0">
              <a:buNone/>
            </a:pPr>
            <a:r>
              <a:rPr lang="ru-RU" dirty="0" smtClean="0"/>
              <a:t>- для </a:t>
            </a:r>
            <a:r>
              <a:rPr lang="ru-RU" dirty="0"/>
              <a:t>осуществления магнитофонной записи и видеозаписи;</a:t>
            </a:r>
          </a:p>
          <a:p>
            <a:pPr indent="0">
              <a:buNone/>
            </a:pPr>
            <a:r>
              <a:rPr lang="ru-RU" dirty="0" smtClean="0"/>
              <a:t>- для </a:t>
            </a:r>
            <a:r>
              <a:rPr lang="ru-RU" dirty="0"/>
              <a:t>работы с компьютерными программами.</a:t>
            </a:r>
          </a:p>
          <a:p>
            <a:pPr indent="0">
              <a:buNone/>
            </a:pPr>
            <a:r>
              <a:rPr lang="ru-RU" dirty="0" smtClean="0"/>
              <a:t>- </a:t>
            </a:r>
            <a:r>
              <a:rPr lang="ru-RU" dirty="0"/>
              <a:t> мягкие кресла;</a:t>
            </a:r>
          </a:p>
          <a:p>
            <a:pPr indent="0">
              <a:buNone/>
            </a:pPr>
            <a:r>
              <a:rPr lang="ru-RU" dirty="0" smtClean="0"/>
              <a:t>- трибуну</a:t>
            </a:r>
            <a:r>
              <a:rPr lang="ru-RU" dirty="0"/>
              <a:t>;</a:t>
            </a:r>
          </a:p>
          <a:p>
            <a:pPr indent="0">
              <a:buNone/>
            </a:pPr>
            <a:r>
              <a:rPr lang="ru-RU" dirty="0" smtClean="0"/>
              <a:t>- стол </a:t>
            </a:r>
            <a:r>
              <a:rPr lang="ru-RU" dirty="0"/>
              <a:t>для президиума.</a:t>
            </a:r>
          </a:p>
          <a:p>
            <a:pPr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3953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Ожидаемые результаты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2348880"/>
            <a:ext cx="6400800" cy="351088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Повышение </a:t>
            </a:r>
            <a:r>
              <a:rPr lang="ru-RU" dirty="0"/>
              <a:t>социальной активности учащихся и их родителей.</a:t>
            </a:r>
          </a:p>
          <a:p>
            <a:r>
              <a:rPr lang="ru-RU" dirty="0"/>
              <a:t> </a:t>
            </a:r>
            <a:r>
              <a:rPr lang="ru-RU" dirty="0" smtClean="0"/>
              <a:t>Обустройство </a:t>
            </a:r>
            <a:r>
              <a:rPr lang="ru-RU" dirty="0"/>
              <a:t>современного многофункционального  конференц-зала.</a:t>
            </a:r>
          </a:p>
          <a:p>
            <a:r>
              <a:rPr lang="ru-RU" dirty="0"/>
              <a:t> </a:t>
            </a:r>
            <a:r>
              <a:rPr lang="ru-RU" dirty="0" smtClean="0"/>
              <a:t>Использование </a:t>
            </a:r>
            <a:r>
              <a:rPr lang="ru-RU" dirty="0"/>
              <a:t>конференц- зала для проведения мероприятий различного уровня и направленности.</a:t>
            </a:r>
          </a:p>
          <a:p>
            <a:r>
              <a:rPr lang="ru-RU" dirty="0"/>
              <a:t>Повышение   имиджа школы в местном социуме.</a:t>
            </a:r>
          </a:p>
          <a:p>
            <a:r>
              <a:rPr lang="ru-RU" dirty="0"/>
              <a:t>Повышение качества образования .</a:t>
            </a:r>
          </a:p>
          <a:p>
            <a:r>
              <a:rPr lang="ru-RU" dirty="0"/>
              <a:t>Расширение возможностей организации внеурочной деятельности.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44554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6</TotalTime>
  <Words>415</Words>
  <Application>Microsoft Office PowerPoint</Application>
  <PresentationFormat>Экран (4:3)</PresentationFormat>
  <Paragraphs>51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Кутюр</vt:lpstr>
      <vt:lpstr>Проект «Школьный Конференц-зал </vt:lpstr>
      <vt:lpstr>Актуальность проекта </vt:lpstr>
      <vt:lpstr>Презентация PowerPoint</vt:lpstr>
      <vt:lpstr>Цель проекта </vt:lpstr>
      <vt:lpstr>Задачи проекта</vt:lpstr>
      <vt:lpstr>Для чего нужен конференц-зал?</vt:lpstr>
      <vt:lpstr>Презентация PowerPoint</vt:lpstr>
      <vt:lpstr>Необходимое оборудование </vt:lpstr>
      <vt:lpstr>Ожидаемые результаты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«Школьный Конференц-зал </dc:title>
  <dc:creator>User</dc:creator>
  <cp:lastModifiedBy>User</cp:lastModifiedBy>
  <cp:revision>2</cp:revision>
  <dcterms:created xsi:type="dcterms:W3CDTF">2021-11-09T09:25:25Z</dcterms:created>
  <dcterms:modified xsi:type="dcterms:W3CDTF">2021-11-09T10:44:37Z</dcterms:modified>
</cp:coreProperties>
</file>